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75.gif" ContentType="image/gif"/>
  <Override PartName="/ppt/media/image9.gif" ContentType="image/gif"/>
  <Override PartName="/ppt/media/image57.gif" ContentType="image/gif"/>
  <Override PartName="/ppt/media/image1.gif" ContentType="image/gif"/>
  <Override PartName="/ppt/media/image58.gif" ContentType="image/gif"/>
  <Override PartName="/ppt/media/image2.gif" ContentType="image/gif"/>
  <Override PartName="/ppt/media/image59.gif" ContentType="image/gif"/>
  <Override PartName="/ppt/media/image3.gif" ContentType="image/gif"/>
  <Override PartName="/ppt/media/image70.gif" ContentType="image/gif"/>
  <Override PartName="/ppt/media/image4.gif" ContentType="image/gif"/>
  <Override PartName="/ppt/media/image74.gif" ContentType="image/gif"/>
  <Override PartName="/ppt/media/image8.gif" ContentType="image/gif"/>
  <Override PartName="/ppt/media/image25.gif" ContentType="image/gif"/>
  <Override PartName="/ppt/media/image5.png" ContentType="image/png"/>
  <Override PartName="/ppt/media/image72.gif" ContentType="image/gif"/>
  <Override PartName="/ppt/media/image6.gif" ContentType="image/gif"/>
  <Override PartName="/ppt/media/image73.gif" ContentType="image/gif"/>
  <Override PartName="/ppt/media/image7.gif" ContentType="image/gif"/>
  <Override PartName="/ppt/media/image10.gif" ContentType="image/gif"/>
  <Override PartName="/ppt/media/image11.gif" ContentType="image/gif"/>
  <Override PartName="/ppt/media/image12.gif" ContentType="image/gif"/>
  <Override PartName="/ppt/media/image13.gif" ContentType="image/gif"/>
  <Override PartName="/ppt/media/image14.gif" ContentType="image/gif"/>
  <Override PartName="/ppt/media/image15.gif" ContentType="image/gif"/>
  <Override PartName="/ppt/media/image16.gif" ContentType="image/gif"/>
  <Override PartName="/ppt/media/image17.gif" ContentType="image/gif"/>
  <Override PartName="/ppt/media/image18.gif" ContentType="image/gif"/>
  <Override PartName="/ppt/media/image19.gif" ContentType="image/gif"/>
  <Override PartName="/ppt/media/image20.gif" ContentType="image/gif"/>
  <Override PartName="/ppt/media/image21.gif" ContentType="image/gif"/>
  <Override PartName="/ppt/media/image22.gif" ContentType="image/gif"/>
  <Override PartName="/ppt/media/image23.gif" ContentType="image/gif"/>
  <Override PartName="/ppt/media/image24.gif" ContentType="image/gif"/>
  <Override PartName="/ppt/media/image26.gif" ContentType="image/gif"/>
  <Override PartName="/ppt/media/image27.gif" ContentType="image/gif"/>
  <Override PartName="/ppt/media/image28.gif" ContentType="image/gif"/>
  <Override PartName="/ppt/media/image29.gif" ContentType="image/gif"/>
  <Override PartName="/ppt/media/image30.gif" ContentType="image/gif"/>
  <Override PartName="/ppt/media/image31.gif" ContentType="image/gif"/>
  <Override PartName="/ppt/media/image32.gif" ContentType="image/gif"/>
  <Override PartName="/ppt/media/image33.gif" ContentType="image/gif"/>
  <Override PartName="/ppt/media/image34.gif" ContentType="image/gif"/>
  <Override PartName="/ppt/media/image35.gif" ContentType="image/gif"/>
  <Override PartName="/ppt/media/image36.gif" ContentType="image/gif"/>
  <Override PartName="/ppt/media/image37.gif" ContentType="image/gif"/>
  <Override PartName="/ppt/media/image38.gif" ContentType="image/gif"/>
  <Override PartName="/ppt/media/image39.gif" ContentType="image/gif"/>
  <Override PartName="/ppt/media/image40.gif" ContentType="image/gif"/>
  <Override PartName="/ppt/media/image41.gif" ContentType="image/gif"/>
  <Override PartName="/ppt/media/image42.gif" ContentType="image/gif"/>
  <Override PartName="/ppt/media/image43.gif" ContentType="image/gif"/>
  <Override PartName="/ppt/media/image44.gif" ContentType="image/gif"/>
  <Override PartName="/ppt/media/image45.gif" ContentType="image/gif"/>
  <Override PartName="/ppt/media/image46.gif" ContentType="image/gif"/>
  <Override PartName="/ppt/media/image47.gif" ContentType="image/gif"/>
  <Override PartName="/ppt/media/image48.gif" ContentType="image/gif"/>
  <Override PartName="/ppt/media/image49.gif" ContentType="image/gif"/>
  <Override PartName="/ppt/media/image50.gif" ContentType="image/gif"/>
  <Override PartName="/ppt/media/image51.gif" ContentType="image/gif"/>
  <Override PartName="/ppt/media/image52.gif" ContentType="image/gif"/>
  <Override PartName="/ppt/media/image53.gif" ContentType="image/gif"/>
  <Override PartName="/ppt/media/image54.gif" ContentType="image/gif"/>
  <Override PartName="/ppt/media/image55.gif" ContentType="image/gif"/>
  <Override PartName="/ppt/media/image56.gif" ContentType="image/gif"/>
  <Override PartName="/ppt/media/image101.png" ContentType="image/png"/>
  <Override PartName="/ppt/media/image60.gif" ContentType="image/gif"/>
  <Override PartName="/ppt/media/image102.png" ContentType="image/png"/>
  <Override PartName="/ppt/media/image61.gif" ContentType="image/gif"/>
  <Override PartName="/ppt/media/image62.gif" ContentType="image/gif"/>
  <Override PartName="/ppt/media/image104.png" ContentType="image/png"/>
  <Override PartName="/ppt/media/image63.gif" ContentType="image/gif"/>
  <Override PartName="/ppt/media/image64.gif" ContentType="image/gif"/>
  <Override PartName="/ppt/media/image65.gif" ContentType="image/gif"/>
  <Override PartName="/ppt/media/image66.gif" ContentType="image/gif"/>
  <Override PartName="/ppt/media/image67.gif" ContentType="image/gif"/>
  <Override PartName="/ppt/media/image68.gif" ContentType="image/gif"/>
  <Override PartName="/ppt/media/image69.gif" ContentType="image/gif"/>
  <Override PartName="/ppt/media/image71.gif" ContentType="image/gif"/>
  <Override PartName="/ppt/media/image76.png" ContentType="image/png"/>
  <Override PartName="/ppt/media/image77.gif" ContentType="image/gif"/>
  <Override PartName="/ppt/media/image78.gif" ContentType="image/gif"/>
  <Override PartName="/ppt/media/image79.gif" ContentType="image/gif"/>
  <Override PartName="/ppt/media/image80.gif" ContentType="image/gif"/>
  <Override PartName="/ppt/media/image81.gif" ContentType="image/gif"/>
  <Override PartName="/ppt/media/image82.gif" ContentType="image/gif"/>
  <Override PartName="/ppt/media/image83.gif" ContentType="image/gif"/>
  <Override PartName="/ppt/media/image84.gif" ContentType="image/gif"/>
  <Override PartName="/ppt/media/image85.gif" ContentType="image/gif"/>
  <Override PartName="/ppt/media/image86.gif" ContentType="image/gif"/>
  <Override PartName="/ppt/media/image87.gif" ContentType="image/gif"/>
  <Override PartName="/ppt/media/image88.gif" ContentType="image/gif"/>
  <Override PartName="/ppt/media/image89.gif" ContentType="image/gif"/>
  <Override PartName="/ppt/media/image90.gif" ContentType="image/gif"/>
  <Override PartName="/ppt/media/image91.gif" ContentType="image/gif"/>
  <Override PartName="/ppt/media/image92.gif" ContentType="image/gif"/>
  <Override PartName="/ppt/media/image93.gif" ContentType="image/gif"/>
  <Override PartName="/ppt/media/image94.gif" ContentType="image/gif"/>
  <Override PartName="/ppt/media/image95.gif" ContentType="image/gif"/>
  <Override PartName="/ppt/media/image96.gif" ContentType="image/gif"/>
  <Override PartName="/ppt/media/image97.gif" ContentType="image/gif"/>
  <Override PartName="/ppt/media/image98.gif" ContentType="image/gif"/>
  <Override PartName="/ppt/media/image99.png" ContentType="image/png"/>
  <Override PartName="/ppt/media/image100.png" ContentType="image/png"/>
  <Override PartName="/ppt/media/image103.gif" ContentType="image/gi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gif"/><Relationship Id="rId3" Type="http://schemas.openxmlformats.org/officeDocument/2006/relationships/image" Target="../media/image3.gif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image" Target="../media/image5.png"/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5" Type="http://schemas.openxmlformats.org/officeDocument/2006/relationships/image" Target="../media/image8.gif"/><Relationship Id="rId6" Type="http://schemas.openxmlformats.org/officeDocument/2006/relationships/image" Target="../media/image9.gif"/><Relationship Id="rId7" Type="http://schemas.openxmlformats.org/officeDocument/2006/relationships/image" Target="../media/image10.gif"/><Relationship Id="rId8" Type="http://schemas.openxmlformats.org/officeDocument/2006/relationships/image" Target="../media/image11.gif"/><Relationship Id="rId9" Type="http://schemas.openxmlformats.org/officeDocument/2006/relationships/image" Target="../media/image12.gif"/><Relationship Id="rId10" Type="http://schemas.openxmlformats.org/officeDocument/2006/relationships/image" Target="../media/image13.gif"/><Relationship Id="rId11" Type="http://schemas.openxmlformats.org/officeDocument/2006/relationships/image" Target="../media/image14.gif"/><Relationship Id="rId12" Type="http://schemas.openxmlformats.org/officeDocument/2006/relationships/image" Target="../media/image15.gif"/><Relationship Id="rId13" Type="http://schemas.openxmlformats.org/officeDocument/2006/relationships/image" Target="../media/image16.gif"/><Relationship Id="rId14" Type="http://schemas.openxmlformats.org/officeDocument/2006/relationships/image" Target="../media/image17.gif"/><Relationship Id="rId15" Type="http://schemas.openxmlformats.org/officeDocument/2006/relationships/image" Target="../media/image18.gif"/><Relationship Id="rId16" Type="http://schemas.openxmlformats.org/officeDocument/2006/relationships/image" Target="../media/image19.gif"/><Relationship Id="rId17" Type="http://schemas.openxmlformats.org/officeDocument/2006/relationships/image" Target="../media/image20.gif"/><Relationship Id="rId18" Type="http://schemas.openxmlformats.org/officeDocument/2006/relationships/image" Target="../media/image21.gif"/><Relationship Id="rId19" Type="http://schemas.openxmlformats.org/officeDocument/2006/relationships/image" Target="../media/image22.gif"/><Relationship Id="rId20" Type="http://schemas.openxmlformats.org/officeDocument/2006/relationships/image" Target="../media/image23.gif"/><Relationship Id="rId21" Type="http://schemas.openxmlformats.org/officeDocument/2006/relationships/image" Target="../media/image24.gif"/><Relationship Id="rId22" Type="http://schemas.openxmlformats.org/officeDocument/2006/relationships/image" Target="../media/image25.gif"/><Relationship Id="rId23" Type="http://schemas.openxmlformats.org/officeDocument/2006/relationships/image" Target="../media/image26.gif"/><Relationship Id="rId24" Type="http://schemas.openxmlformats.org/officeDocument/2006/relationships/image" Target="../media/image27.gif"/><Relationship Id="rId25" Type="http://schemas.openxmlformats.org/officeDocument/2006/relationships/image" Target="../media/image28.gif"/><Relationship Id="rId26" Type="http://schemas.openxmlformats.org/officeDocument/2006/relationships/image" Target="../media/image29.gif"/><Relationship Id="rId27" Type="http://schemas.openxmlformats.org/officeDocument/2006/relationships/image" Target="../media/image30.gif"/><Relationship Id="rId28" Type="http://schemas.openxmlformats.org/officeDocument/2006/relationships/image" Target="../media/image31.gif"/><Relationship Id="rId29" Type="http://schemas.openxmlformats.org/officeDocument/2006/relationships/image" Target="../media/image32.gif"/><Relationship Id="rId30" Type="http://schemas.openxmlformats.org/officeDocument/2006/relationships/image" Target="../media/image33.gif"/><Relationship Id="rId31" Type="http://schemas.openxmlformats.org/officeDocument/2006/relationships/image" Target="../media/image34.gif"/><Relationship Id="rId32" Type="http://schemas.openxmlformats.org/officeDocument/2006/relationships/image" Target="../media/image35.gif"/><Relationship Id="rId33" Type="http://schemas.openxmlformats.org/officeDocument/2006/relationships/image" Target="../media/image36.gif"/><Relationship Id="rId34" Type="http://schemas.openxmlformats.org/officeDocument/2006/relationships/image" Target="../media/image37.gif"/><Relationship Id="rId35" Type="http://schemas.openxmlformats.org/officeDocument/2006/relationships/image" Target="../media/image38.gif"/><Relationship Id="rId36" Type="http://schemas.openxmlformats.org/officeDocument/2006/relationships/image" Target="../media/image39.gif"/><Relationship Id="rId37" Type="http://schemas.openxmlformats.org/officeDocument/2006/relationships/image" Target="../media/image40.gif"/><Relationship Id="rId38" Type="http://schemas.openxmlformats.org/officeDocument/2006/relationships/image" Target="../media/image41.gif"/><Relationship Id="rId39" Type="http://schemas.openxmlformats.org/officeDocument/2006/relationships/image" Target="../media/image42.gif"/><Relationship Id="rId40" Type="http://schemas.openxmlformats.org/officeDocument/2006/relationships/image" Target="../media/image43.gif"/><Relationship Id="rId41" Type="http://schemas.openxmlformats.org/officeDocument/2006/relationships/image" Target="../media/image44.gif"/><Relationship Id="rId42" Type="http://schemas.openxmlformats.org/officeDocument/2006/relationships/image" Target="../media/image45.gif"/><Relationship Id="rId43" Type="http://schemas.openxmlformats.org/officeDocument/2006/relationships/image" Target="../media/image46.gif"/><Relationship Id="rId44" Type="http://schemas.openxmlformats.org/officeDocument/2006/relationships/image" Target="../media/image47.gif"/><Relationship Id="rId45" Type="http://schemas.openxmlformats.org/officeDocument/2006/relationships/image" Target="../media/image48.gif"/><Relationship Id="rId46" Type="http://schemas.openxmlformats.org/officeDocument/2006/relationships/image" Target="../media/image49.gif"/><Relationship Id="rId47" Type="http://schemas.openxmlformats.org/officeDocument/2006/relationships/image" Target="../media/image50.gif"/><Relationship Id="rId48" Type="http://schemas.openxmlformats.org/officeDocument/2006/relationships/image" Target="../media/image51.gif"/><Relationship Id="rId49" Type="http://schemas.openxmlformats.org/officeDocument/2006/relationships/image" Target="../media/image52.gif"/><Relationship Id="rId50" Type="http://schemas.openxmlformats.org/officeDocument/2006/relationships/image" Target="../media/image53.gif"/><Relationship Id="rId51" Type="http://schemas.openxmlformats.org/officeDocument/2006/relationships/image" Target="../media/image54.gif"/><Relationship Id="rId52" Type="http://schemas.openxmlformats.org/officeDocument/2006/relationships/image" Target="../media/image55.gif"/><Relationship Id="rId53" Type="http://schemas.openxmlformats.org/officeDocument/2006/relationships/image" Target="../media/image56.gif"/><Relationship Id="rId54" Type="http://schemas.openxmlformats.org/officeDocument/2006/relationships/image" Target="../media/image57.gif"/><Relationship Id="rId55" Type="http://schemas.openxmlformats.org/officeDocument/2006/relationships/image" Target="../media/image58.gif"/><Relationship Id="rId56" Type="http://schemas.openxmlformats.org/officeDocument/2006/relationships/image" Target="../media/image59.gif"/><Relationship Id="rId57" Type="http://schemas.openxmlformats.org/officeDocument/2006/relationships/image" Target="../media/image60.gif"/><Relationship Id="rId58" Type="http://schemas.openxmlformats.org/officeDocument/2006/relationships/image" Target="../media/image61.gif"/><Relationship Id="rId59" Type="http://schemas.openxmlformats.org/officeDocument/2006/relationships/image" Target="../media/image62.gif"/><Relationship Id="rId60" Type="http://schemas.openxmlformats.org/officeDocument/2006/relationships/image" Target="../media/image63.gif"/><Relationship Id="rId61" Type="http://schemas.openxmlformats.org/officeDocument/2006/relationships/image" Target="../media/image64.gif"/><Relationship Id="rId62" Type="http://schemas.openxmlformats.org/officeDocument/2006/relationships/image" Target="../media/image65.gif"/><Relationship Id="rId63" Type="http://schemas.openxmlformats.org/officeDocument/2006/relationships/image" Target="../media/image66.gif"/><Relationship Id="rId64" Type="http://schemas.openxmlformats.org/officeDocument/2006/relationships/image" Target="../media/image67.gif"/><Relationship Id="rId65" Type="http://schemas.openxmlformats.org/officeDocument/2006/relationships/image" Target="../media/image68.gif"/><Relationship Id="rId66" Type="http://schemas.openxmlformats.org/officeDocument/2006/relationships/image" Target="../media/image69.gif"/><Relationship Id="rId67" Type="http://schemas.openxmlformats.org/officeDocument/2006/relationships/image" Target="../media/image70.gif"/><Relationship Id="rId68" Type="http://schemas.openxmlformats.org/officeDocument/2006/relationships/image" Target="../media/image71.gif"/><Relationship Id="rId69" Type="http://schemas.openxmlformats.org/officeDocument/2006/relationships/image" Target="../media/image72.gif"/><Relationship Id="rId70" Type="http://schemas.openxmlformats.org/officeDocument/2006/relationships/image" Target="../media/image73.gif"/><Relationship Id="rId71" Type="http://schemas.openxmlformats.org/officeDocument/2006/relationships/image" Target="../media/image74.gif"/><Relationship Id="rId72" Type="http://schemas.openxmlformats.org/officeDocument/2006/relationships/image" Target="../media/image75.gif"/><Relationship Id="rId73" Type="http://schemas.openxmlformats.org/officeDocument/2006/relationships/image" Target="../media/image76.png"/><Relationship Id="rId74" Type="http://schemas.openxmlformats.org/officeDocument/2006/relationships/image" Target="../media/image77.gif"/><Relationship Id="rId75" Type="http://schemas.openxmlformats.org/officeDocument/2006/relationships/image" Target="../media/image78.gif"/><Relationship Id="rId76" Type="http://schemas.openxmlformats.org/officeDocument/2006/relationships/image" Target="../media/image79.gif"/><Relationship Id="rId77" Type="http://schemas.openxmlformats.org/officeDocument/2006/relationships/image" Target="../media/image80.gif"/><Relationship Id="rId78" Type="http://schemas.openxmlformats.org/officeDocument/2006/relationships/image" Target="../media/image81.gif"/><Relationship Id="rId79" Type="http://schemas.openxmlformats.org/officeDocument/2006/relationships/image" Target="../media/image82.gif"/><Relationship Id="rId80" Type="http://schemas.openxmlformats.org/officeDocument/2006/relationships/image" Target="../media/image83.gif"/><Relationship Id="rId81" Type="http://schemas.openxmlformats.org/officeDocument/2006/relationships/image" Target="../media/image84.gif"/><Relationship Id="rId82" Type="http://schemas.openxmlformats.org/officeDocument/2006/relationships/image" Target="../media/image85.gif"/><Relationship Id="rId83" Type="http://schemas.openxmlformats.org/officeDocument/2006/relationships/image" Target="../media/image86.gif"/><Relationship Id="rId84" Type="http://schemas.openxmlformats.org/officeDocument/2006/relationships/image" Target="../media/image87.gif"/><Relationship Id="rId85" Type="http://schemas.openxmlformats.org/officeDocument/2006/relationships/image" Target="../media/image88.gif"/><Relationship Id="rId86" Type="http://schemas.openxmlformats.org/officeDocument/2006/relationships/image" Target="../media/image89.gif"/><Relationship Id="rId87" Type="http://schemas.openxmlformats.org/officeDocument/2006/relationships/image" Target="../media/image90.gif"/><Relationship Id="rId88" Type="http://schemas.openxmlformats.org/officeDocument/2006/relationships/image" Target="../media/image91.gif"/><Relationship Id="rId89" Type="http://schemas.openxmlformats.org/officeDocument/2006/relationships/image" Target="../media/image92.gif"/><Relationship Id="rId90" Type="http://schemas.openxmlformats.org/officeDocument/2006/relationships/image" Target="../media/image93.gif"/><Relationship Id="rId91" Type="http://schemas.openxmlformats.org/officeDocument/2006/relationships/image" Target="../media/image94.gif"/><Relationship Id="rId92" Type="http://schemas.openxmlformats.org/officeDocument/2006/relationships/image" Target="../media/image95.gif"/><Relationship Id="rId93" Type="http://schemas.openxmlformats.org/officeDocument/2006/relationships/image" Target="../media/image96.gif"/><Relationship Id="rId94" Type="http://schemas.openxmlformats.org/officeDocument/2006/relationships/image" Target="../media/image97.gif"/><Relationship Id="rId95" Type="http://schemas.openxmlformats.org/officeDocument/2006/relationships/image" Target="../media/image98.gif"/><Relationship Id="rId96" Type="http://schemas.openxmlformats.org/officeDocument/2006/relationships/image" Target="../media/image99.png"/><Relationship Id="rId97" Type="http://schemas.openxmlformats.org/officeDocument/2006/relationships/image" Target="../media/image100.png"/><Relationship Id="rId98" Type="http://schemas.openxmlformats.org/officeDocument/2006/relationships/image" Target="../media/image101.png"/><Relationship Id="rId99" Type="http://schemas.openxmlformats.org/officeDocument/2006/relationships/image" Target="../media/image102.png"/><Relationship Id="rId100" Type="http://schemas.openxmlformats.org/officeDocument/2006/relationships/image" Target="../media/image103.gif"/><Relationship Id="rId101" Type="http://schemas.openxmlformats.org/officeDocument/2006/relationships/image" Target="../media/image104.png"/><Relationship Id="rId10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-492480"/>
            <a:ext cx="9068760" cy="238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br/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de-DE" sz="3200" spc="-1" strike="noStrike">
                <a:solidFill>
                  <a:srgbClr val="dc2300"/>
                </a:solidFill>
                <a:latin typeface="Arial"/>
                <a:ea typeface="DejaVu Sans"/>
              </a:rPr>
              <a:t>Aufbauplaner Gerätturnen</a:t>
            </a:r>
            <a:br/>
            <a:r>
              <a:rPr b="0" lang="de-DE" sz="4800" spc="-1" strike="noStrike">
                <a:solidFill>
                  <a:srgbClr val="dc2300"/>
                </a:solidFill>
                <a:latin typeface="Arial"/>
                <a:ea typeface="DejaVu Sans"/>
              </a:rPr>
              <a:t> </a:t>
            </a:r>
            <a:r>
              <a:rPr b="0" lang="de-DE" sz="3600" spc="-1" strike="noStrike">
                <a:solidFill>
                  <a:srgbClr val="000080"/>
                </a:solidFill>
                <a:latin typeface="Arial"/>
                <a:ea typeface="DejaVu Sans"/>
              </a:rPr>
              <a:t>Anleitung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4000" y="1326600"/>
            <a:ext cx="9068760" cy="328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Folie 2 enthält alle wichtigen Geräte, Symbole</a:t>
            </a:r>
            <a:endParaRPr b="0" lang="de-DE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Gewünschtes Gerät/Symbol verschieben/kopieren und in den Aufbauplan einfügen (oder in Folie 3 / 4).</a:t>
            </a:r>
            <a:endParaRPr b="0" lang="de-DE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Kopieren, Verschieben, Vergrößern, Verkleinern und Drehen durch Anklicken der Bilder</a:t>
            </a:r>
            <a:endParaRPr b="0" lang="de-DE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Linien, Rechtecke, Pfeile etc. können auch über die Symbolleiste eingefügt werden</a:t>
            </a:r>
            <a:endParaRPr b="0" lang="de-DE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Eigene Grafiken können zusätzlich eingefügt werden.</a:t>
            </a:r>
            <a:endParaRPr b="0" lang="de-DE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Wichtig: Es muss gewährleistet werden, dass die Datei bearbeitet werden kann.  </a:t>
            </a:r>
            <a:endParaRPr b="0" lang="de-DE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  <a:ea typeface="DejaVu Sans"/>
              </a:rPr>
              <a:t>(&gt; Dokument/Datei bearbeiten)</a:t>
            </a:r>
            <a:endParaRPr b="0" lang="de-DE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de-DE" sz="1400" spc="-1" strike="noStrike">
              <a:latin typeface="Arial"/>
            </a:endParaRPr>
          </a:p>
        </p:txBody>
      </p:sp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3955680" y="116640"/>
            <a:ext cx="713160" cy="385560"/>
          </a:xfrm>
          <a:prstGeom prst="rect">
            <a:avLst/>
          </a:prstGeom>
          <a:ln>
            <a:noFill/>
          </a:ln>
        </p:spPr>
      </p:pic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720000" y="144000"/>
            <a:ext cx="1398960" cy="17964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8150400" y="252000"/>
            <a:ext cx="1009080" cy="675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936000" y="487440"/>
            <a:ext cx="1353240" cy="614160"/>
          </a:xfrm>
          <a:prstGeom prst="rect">
            <a:avLst/>
          </a:prstGeom>
          <a:ln>
            <a:noFill/>
          </a:ln>
        </p:spPr>
      </p:pic>
      <p:pic>
        <p:nvPicPr>
          <p:cNvPr id="82" name="h19" descr=""/>
          <p:cNvPicPr/>
          <p:nvPr/>
        </p:nvPicPr>
        <p:blipFill>
          <a:blip r:embed="rId2"/>
          <a:stretch/>
        </p:blipFill>
        <p:spPr>
          <a:xfrm rot="58200">
            <a:off x="3225600" y="218880"/>
            <a:ext cx="721440" cy="71388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/>
        </p:blipFill>
        <p:spPr>
          <a:xfrm>
            <a:off x="6585480" y="1080000"/>
            <a:ext cx="324360" cy="202680"/>
          </a:xfrm>
          <a:prstGeom prst="rect">
            <a:avLst/>
          </a:prstGeom>
          <a:ln>
            <a:noFill/>
          </a:ln>
        </p:spPr>
      </p:pic>
      <p:pic>
        <p:nvPicPr>
          <p:cNvPr id="84" name="" descr=""/>
          <p:cNvPicPr/>
          <p:nvPr/>
        </p:nvPicPr>
        <p:blipFill>
          <a:blip r:embed="rId4"/>
          <a:stretch/>
        </p:blipFill>
        <p:spPr>
          <a:xfrm>
            <a:off x="5590440" y="120600"/>
            <a:ext cx="598680" cy="16452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5"/>
          <a:stretch/>
        </p:blipFill>
        <p:spPr>
          <a:xfrm>
            <a:off x="4810320" y="432000"/>
            <a:ext cx="514800" cy="88200"/>
          </a:xfrm>
          <a:prstGeom prst="rect">
            <a:avLst/>
          </a:prstGeom>
          <a:ln>
            <a:noFill/>
          </a:ln>
        </p:spPr>
      </p:pic>
      <p:pic>
        <p:nvPicPr>
          <p:cNvPr id="86" name="" descr=""/>
          <p:cNvPicPr/>
          <p:nvPr/>
        </p:nvPicPr>
        <p:blipFill>
          <a:blip r:embed="rId6"/>
          <a:stretch/>
        </p:blipFill>
        <p:spPr>
          <a:xfrm>
            <a:off x="6716520" y="151920"/>
            <a:ext cx="194760" cy="423360"/>
          </a:xfrm>
          <a:prstGeom prst="rect">
            <a:avLst/>
          </a:prstGeom>
          <a:ln>
            <a:noFill/>
          </a:ln>
        </p:spPr>
      </p:pic>
      <p:pic>
        <p:nvPicPr>
          <p:cNvPr id="87" name="" descr=""/>
          <p:cNvPicPr/>
          <p:nvPr/>
        </p:nvPicPr>
        <p:blipFill>
          <a:blip r:embed="rId7"/>
          <a:stretch/>
        </p:blipFill>
        <p:spPr>
          <a:xfrm>
            <a:off x="4877280" y="936000"/>
            <a:ext cx="1086480" cy="149040"/>
          </a:xfrm>
          <a:prstGeom prst="rect">
            <a:avLst/>
          </a:prstGeom>
          <a:ln>
            <a:noFill/>
          </a:ln>
        </p:spPr>
      </p:pic>
      <p:pic>
        <p:nvPicPr>
          <p:cNvPr id="88" name="" descr=""/>
          <p:cNvPicPr/>
          <p:nvPr/>
        </p:nvPicPr>
        <p:blipFill>
          <a:blip r:embed="rId8"/>
          <a:stretch/>
        </p:blipFill>
        <p:spPr>
          <a:xfrm>
            <a:off x="432000" y="1244520"/>
            <a:ext cx="552960" cy="26460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9"/>
          <a:stretch/>
        </p:blipFill>
        <p:spPr>
          <a:xfrm>
            <a:off x="2205720" y="527400"/>
            <a:ext cx="530280" cy="621720"/>
          </a:xfrm>
          <a:prstGeom prst="rect">
            <a:avLst/>
          </a:prstGeom>
          <a:ln>
            <a:noFill/>
          </a:ln>
        </p:spPr>
      </p:pic>
      <p:pic>
        <p:nvPicPr>
          <p:cNvPr id="90" name="" descr=""/>
          <p:cNvPicPr/>
          <p:nvPr/>
        </p:nvPicPr>
        <p:blipFill>
          <a:blip r:embed="rId10"/>
          <a:stretch/>
        </p:blipFill>
        <p:spPr>
          <a:xfrm>
            <a:off x="1478160" y="1440000"/>
            <a:ext cx="1398960" cy="179640"/>
          </a:xfrm>
          <a:prstGeom prst="rect">
            <a:avLst/>
          </a:prstGeom>
          <a:ln>
            <a:noFill/>
          </a:ln>
        </p:spPr>
      </p:pic>
      <p:pic>
        <p:nvPicPr>
          <p:cNvPr id="91" name="" descr=""/>
          <p:cNvPicPr/>
          <p:nvPr/>
        </p:nvPicPr>
        <p:blipFill>
          <a:blip r:embed="rId11"/>
          <a:stretch/>
        </p:blipFill>
        <p:spPr>
          <a:xfrm>
            <a:off x="2034360" y="928080"/>
            <a:ext cx="194760" cy="14904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12"/>
          <a:stretch/>
        </p:blipFill>
        <p:spPr>
          <a:xfrm>
            <a:off x="504000" y="1581840"/>
            <a:ext cx="576000" cy="43128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13"/>
          <a:stretch/>
        </p:blipFill>
        <p:spPr>
          <a:xfrm>
            <a:off x="1152000" y="1658880"/>
            <a:ext cx="591120" cy="354960"/>
          </a:xfrm>
          <a:prstGeom prst="rect">
            <a:avLst/>
          </a:prstGeom>
          <a:ln>
            <a:noFill/>
          </a:ln>
        </p:spPr>
      </p:pic>
      <p:pic>
        <p:nvPicPr>
          <p:cNvPr id="94" name="" descr=""/>
          <p:cNvPicPr/>
          <p:nvPr/>
        </p:nvPicPr>
        <p:blipFill>
          <a:blip r:embed="rId14"/>
          <a:stretch/>
        </p:blipFill>
        <p:spPr>
          <a:xfrm>
            <a:off x="1874880" y="1662480"/>
            <a:ext cx="210240" cy="423360"/>
          </a:xfrm>
          <a:prstGeom prst="rect">
            <a:avLst/>
          </a:prstGeom>
          <a:ln>
            <a:noFill/>
          </a:ln>
        </p:spPr>
      </p:pic>
      <p:pic>
        <p:nvPicPr>
          <p:cNvPr id="95" name="" descr=""/>
          <p:cNvPicPr/>
          <p:nvPr/>
        </p:nvPicPr>
        <p:blipFill>
          <a:blip r:embed="rId15"/>
          <a:stretch/>
        </p:blipFill>
        <p:spPr>
          <a:xfrm>
            <a:off x="2163600" y="1656000"/>
            <a:ext cx="210240" cy="294120"/>
          </a:xfrm>
          <a:prstGeom prst="rect">
            <a:avLst/>
          </a:prstGeom>
          <a:ln>
            <a:noFill/>
          </a:ln>
        </p:spPr>
      </p:pic>
      <p:pic>
        <p:nvPicPr>
          <p:cNvPr id="96" name="" descr=""/>
          <p:cNvPicPr/>
          <p:nvPr/>
        </p:nvPicPr>
        <p:blipFill>
          <a:blip r:embed="rId16"/>
          <a:stretch/>
        </p:blipFill>
        <p:spPr>
          <a:xfrm>
            <a:off x="2808000" y="1745280"/>
            <a:ext cx="263520" cy="196560"/>
          </a:xfrm>
          <a:prstGeom prst="rect">
            <a:avLst/>
          </a:prstGeom>
          <a:ln>
            <a:noFill/>
          </a:ln>
        </p:spPr>
      </p:pic>
      <p:pic>
        <p:nvPicPr>
          <p:cNvPr id="97" name="" descr=""/>
          <p:cNvPicPr/>
          <p:nvPr/>
        </p:nvPicPr>
        <p:blipFill>
          <a:blip r:embed="rId17"/>
          <a:stretch/>
        </p:blipFill>
        <p:spPr>
          <a:xfrm>
            <a:off x="6435360" y="840240"/>
            <a:ext cx="149040" cy="164880"/>
          </a:xfrm>
          <a:prstGeom prst="rect">
            <a:avLst/>
          </a:prstGeom>
          <a:ln>
            <a:noFill/>
          </a:ln>
        </p:spPr>
      </p:pic>
      <p:pic>
        <p:nvPicPr>
          <p:cNvPr id="98" name="" descr=""/>
          <p:cNvPicPr/>
          <p:nvPr/>
        </p:nvPicPr>
        <p:blipFill>
          <a:blip r:embed="rId18"/>
          <a:stretch/>
        </p:blipFill>
        <p:spPr>
          <a:xfrm>
            <a:off x="648000" y="2069640"/>
            <a:ext cx="552960" cy="88200"/>
          </a:xfrm>
          <a:prstGeom prst="rect">
            <a:avLst/>
          </a:prstGeom>
          <a:ln>
            <a:noFill/>
          </a:ln>
        </p:spPr>
      </p:pic>
      <p:pic>
        <p:nvPicPr>
          <p:cNvPr id="99" name="" descr=""/>
          <p:cNvPicPr/>
          <p:nvPr/>
        </p:nvPicPr>
        <p:blipFill>
          <a:blip r:embed="rId19"/>
          <a:stretch/>
        </p:blipFill>
        <p:spPr>
          <a:xfrm>
            <a:off x="4824000" y="1176120"/>
            <a:ext cx="1139760" cy="477000"/>
          </a:xfrm>
          <a:prstGeom prst="rect">
            <a:avLst/>
          </a:prstGeom>
          <a:ln>
            <a:noFill/>
          </a:ln>
        </p:spPr>
      </p:pic>
      <p:pic>
        <p:nvPicPr>
          <p:cNvPr id="100" name="" descr=""/>
          <p:cNvPicPr/>
          <p:nvPr/>
        </p:nvPicPr>
        <p:blipFill>
          <a:blip r:embed="rId20"/>
          <a:stretch/>
        </p:blipFill>
        <p:spPr>
          <a:xfrm>
            <a:off x="1512000" y="2088000"/>
            <a:ext cx="552960" cy="95760"/>
          </a:xfrm>
          <a:prstGeom prst="rect">
            <a:avLst/>
          </a:prstGeom>
          <a:ln>
            <a:noFill/>
          </a:ln>
        </p:spPr>
      </p:pic>
      <p:pic>
        <p:nvPicPr>
          <p:cNvPr id="101" name="" descr=""/>
          <p:cNvPicPr/>
          <p:nvPr/>
        </p:nvPicPr>
        <p:blipFill>
          <a:blip r:embed="rId21"/>
          <a:stretch/>
        </p:blipFill>
        <p:spPr>
          <a:xfrm>
            <a:off x="4536000" y="1153440"/>
            <a:ext cx="511560" cy="573120"/>
          </a:xfrm>
          <a:prstGeom prst="rect">
            <a:avLst/>
          </a:prstGeom>
          <a:ln>
            <a:noFill/>
          </a:ln>
        </p:spPr>
      </p:pic>
      <p:pic>
        <p:nvPicPr>
          <p:cNvPr id="102" name="" descr=""/>
          <p:cNvPicPr/>
          <p:nvPr/>
        </p:nvPicPr>
        <p:blipFill>
          <a:blip r:embed="rId22"/>
          <a:stretch/>
        </p:blipFill>
        <p:spPr>
          <a:xfrm>
            <a:off x="72000" y="648000"/>
            <a:ext cx="141480" cy="576000"/>
          </a:xfrm>
          <a:prstGeom prst="rect">
            <a:avLst/>
          </a:prstGeom>
          <a:ln>
            <a:noFill/>
          </a:ln>
        </p:spPr>
      </p:pic>
      <p:pic>
        <p:nvPicPr>
          <p:cNvPr id="103" name="" descr=""/>
          <p:cNvPicPr/>
          <p:nvPr/>
        </p:nvPicPr>
        <p:blipFill>
          <a:blip r:embed="rId23"/>
          <a:stretch/>
        </p:blipFill>
        <p:spPr>
          <a:xfrm>
            <a:off x="7560000" y="144000"/>
            <a:ext cx="301680" cy="842760"/>
          </a:xfrm>
          <a:prstGeom prst="rect">
            <a:avLst/>
          </a:prstGeom>
          <a:ln>
            <a:noFill/>
          </a:ln>
        </p:spPr>
      </p:pic>
      <p:pic>
        <p:nvPicPr>
          <p:cNvPr id="104" name="" descr=""/>
          <p:cNvPicPr/>
          <p:nvPr/>
        </p:nvPicPr>
        <p:blipFill>
          <a:blip r:embed="rId24"/>
          <a:stretch/>
        </p:blipFill>
        <p:spPr>
          <a:xfrm>
            <a:off x="7992000" y="174240"/>
            <a:ext cx="918720" cy="758880"/>
          </a:xfrm>
          <a:prstGeom prst="rect">
            <a:avLst/>
          </a:prstGeom>
          <a:ln>
            <a:noFill/>
          </a:ln>
        </p:spPr>
      </p:pic>
      <p:pic>
        <p:nvPicPr>
          <p:cNvPr id="105" name="" descr=""/>
          <p:cNvPicPr/>
          <p:nvPr/>
        </p:nvPicPr>
        <p:blipFill>
          <a:blip r:embed="rId25"/>
          <a:stretch/>
        </p:blipFill>
        <p:spPr>
          <a:xfrm>
            <a:off x="4156920" y="1313640"/>
            <a:ext cx="377640" cy="400680"/>
          </a:xfrm>
          <a:prstGeom prst="rect">
            <a:avLst/>
          </a:prstGeom>
          <a:ln>
            <a:noFill/>
          </a:ln>
        </p:spPr>
      </p:pic>
      <p:pic>
        <p:nvPicPr>
          <p:cNvPr id="106" name="" descr=""/>
          <p:cNvPicPr/>
          <p:nvPr/>
        </p:nvPicPr>
        <p:blipFill>
          <a:blip r:embed="rId26"/>
          <a:stretch/>
        </p:blipFill>
        <p:spPr>
          <a:xfrm>
            <a:off x="4464000" y="1944000"/>
            <a:ext cx="505440" cy="26784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27"/>
          <a:stretch/>
        </p:blipFill>
        <p:spPr>
          <a:xfrm>
            <a:off x="6688080" y="810360"/>
            <a:ext cx="149040" cy="19476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28"/>
          <a:stretch/>
        </p:blipFill>
        <p:spPr>
          <a:xfrm>
            <a:off x="2450880" y="1656000"/>
            <a:ext cx="210240" cy="294120"/>
          </a:xfrm>
          <a:prstGeom prst="rect">
            <a:avLst/>
          </a:prstGeom>
          <a:ln>
            <a:noFill/>
          </a:ln>
        </p:spPr>
      </p:pic>
      <p:pic>
        <p:nvPicPr>
          <p:cNvPr id="109" name="" descr=""/>
          <p:cNvPicPr/>
          <p:nvPr/>
        </p:nvPicPr>
        <p:blipFill>
          <a:blip r:embed="rId29"/>
          <a:stretch/>
        </p:blipFill>
        <p:spPr>
          <a:xfrm>
            <a:off x="7056000" y="1080000"/>
            <a:ext cx="1513080" cy="1980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0"/>
          <a:stretch/>
        </p:blipFill>
        <p:spPr>
          <a:xfrm>
            <a:off x="7431480" y="1707120"/>
            <a:ext cx="453960" cy="522720"/>
          </a:xfrm>
          <a:prstGeom prst="rect">
            <a:avLst/>
          </a:prstGeom>
          <a:ln>
            <a:noFill/>
          </a:ln>
        </p:spPr>
      </p:pic>
      <p:pic>
        <p:nvPicPr>
          <p:cNvPr id="111" name="" descr=""/>
          <p:cNvPicPr/>
          <p:nvPr/>
        </p:nvPicPr>
        <p:blipFill>
          <a:blip r:embed="rId31"/>
          <a:stretch/>
        </p:blipFill>
        <p:spPr>
          <a:xfrm rot="10800000">
            <a:off x="7636320" y="1472760"/>
            <a:ext cx="286200" cy="141120"/>
          </a:xfrm>
          <a:prstGeom prst="rect">
            <a:avLst/>
          </a:prstGeom>
          <a:ln>
            <a:noFill/>
          </a:ln>
        </p:spPr>
      </p:pic>
      <p:sp>
        <p:nvSpPr>
          <p:cNvPr id="112" name="CustomShape 1"/>
          <p:cNvSpPr/>
          <p:nvPr/>
        </p:nvSpPr>
        <p:spPr>
          <a:xfrm>
            <a:off x="216000" y="144000"/>
            <a:ext cx="988560" cy="34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de-DE" sz="1800" spc="-1" strike="noStrike">
                <a:solidFill>
                  <a:srgbClr val="ff0000"/>
                </a:solidFill>
                <a:latin typeface="Arial"/>
                <a:ea typeface="DejaVu Sans"/>
              </a:rPr>
              <a:t>Turnen</a:t>
            </a:r>
            <a:endParaRPr b="0" lang="de-DE" sz="1800" spc="-1" strike="noStrike"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32"/>
          <a:stretch/>
        </p:blipFill>
        <p:spPr>
          <a:xfrm>
            <a:off x="7070760" y="1201320"/>
            <a:ext cx="271080" cy="16452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33"/>
          <a:stretch/>
        </p:blipFill>
        <p:spPr>
          <a:xfrm>
            <a:off x="7430760" y="1152000"/>
            <a:ext cx="271080" cy="164520"/>
          </a:xfrm>
          <a:prstGeom prst="rect">
            <a:avLst/>
          </a:prstGeom>
          <a:ln>
            <a:noFill/>
          </a:ln>
        </p:spPr>
      </p:pic>
      <p:pic>
        <p:nvPicPr>
          <p:cNvPr id="115" name="" descr=""/>
          <p:cNvPicPr/>
          <p:nvPr/>
        </p:nvPicPr>
        <p:blipFill>
          <a:blip r:embed="rId34"/>
          <a:stretch/>
        </p:blipFill>
        <p:spPr>
          <a:xfrm>
            <a:off x="6480000" y="1908720"/>
            <a:ext cx="377640" cy="39312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5"/>
          <a:stretch/>
        </p:blipFill>
        <p:spPr>
          <a:xfrm>
            <a:off x="7066800" y="1725120"/>
            <a:ext cx="362520" cy="446400"/>
          </a:xfrm>
          <a:prstGeom prst="rect">
            <a:avLst/>
          </a:prstGeom>
          <a:ln>
            <a:noFill/>
          </a:ln>
        </p:spPr>
      </p:pic>
      <p:pic>
        <p:nvPicPr>
          <p:cNvPr id="117" name="" descr=""/>
          <p:cNvPicPr/>
          <p:nvPr/>
        </p:nvPicPr>
        <p:blipFill>
          <a:blip r:embed="rId36"/>
          <a:stretch/>
        </p:blipFill>
        <p:spPr>
          <a:xfrm>
            <a:off x="6160680" y="1607040"/>
            <a:ext cx="362520" cy="522720"/>
          </a:xfrm>
          <a:prstGeom prst="rect">
            <a:avLst/>
          </a:prstGeom>
          <a:ln>
            <a:noFill/>
          </a:ln>
        </p:spPr>
      </p:pic>
      <p:pic>
        <p:nvPicPr>
          <p:cNvPr id="118" name="" descr=""/>
          <p:cNvPicPr/>
          <p:nvPr/>
        </p:nvPicPr>
        <p:blipFill>
          <a:blip r:embed="rId37"/>
          <a:stretch/>
        </p:blipFill>
        <p:spPr>
          <a:xfrm>
            <a:off x="9216000" y="1669320"/>
            <a:ext cx="232920" cy="560520"/>
          </a:xfrm>
          <a:prstGeom prst="rect">
            <a:avLst/>
          </a:prstGeom>
          <a:ln>
            <a:noFill/>
          </a:ln>
        </p:spPr>
      </p:pic>
      <p:pic>
        <p:nvPicPr>
          <p:cNvPr id="119" name="" descr=""/>
          <p:cNvPicPr/>
          <p:nvPr/>
        </p:nvPicPr>
        <p:blipFill>
          <a:blip r:embed="rId38"/>
          <a:stretch/>
        </p:blipFill>
        <p:spPr>
          <a:xfrm rot="382200">
            <a:off x="8785440" y="1679040"/>
            <a:ext cx="250920" cy="600840"/>
          </a:xfrm>
          <a:prstGeom prst="rect">
            <a:avLst/>
          </a:prstGeom>
          <a:ln>
            <a:noFill/>
          </a:ln>
        </p:spPr>
      </p:pic>
      <p:pic>
        <p:nvPicPr>
          <p:cNvPr id="120" name="" descr=""/>
          <p:cNvPicPr/>
          <p:nvPr/>
        </p:nvPicPr>
        <p:blipFill>
          <a:blip r:embed="rId39"/>
          <a:stretch/>
        </p:blipFill>
        <p:spPr>
          <a:xfrm>
            <a:off x="8088120" y="1654920"/>
            <a:ext cx="111240" cy="545400"/>
          </a:xfrm>
          <a:prstGeom prst="rect">
            <a:avLst/>
          </a:prstGeom>
          <a:ln>
            <a:noFill/>
          </a:ln>
        </p:spPr>
      </p:pic>
      <p:pic>
        <p:nvPicPr>
          <p:cNvPr id="121" name="" descr=""/>
          <p:cNvPicPr/>
          <p:nvPr/>
        </p:nvPicPr>
        <p:blipFill>
          <a:blip r:embed="rId40"/>
          <a:stretch/>
        </p:blipFill>
        <p:spPr>
          <a:xfrm>
            <a:off x="7878600" y="1707120"/>
            <a:ext cx="111240" cy="545400"/>
          </a:xfrm>
          <a:prstGeom prst="rect">
            <a:avLst/>
          </a:prstGeom>
          <a:ln>
            <a:noFill/>
          </a:ln>
        </p:spPr>
      </p:pic>
      <p:pic>
        <p:nvPicPr>
          <p:cNvPr id="122" name="" descr=""/>
          <p:cNvPicPr/>
          <p:nvPr/>
        </p:nvPicPr>
        <p:blipFill>
          <a:blip r:embed="rId41"/>
          <a:stretch/>
        </p:blipFill>
        <p:spPr>
          <a:xfrm>
            <a:off x="8499600" y="1623600"/>
            <a:ext cx="210240" cy="606240"/>
          </a:xfrm>
          <a:prstGeom prst="rect">
            <a:avLst/>
          </a:prstGeom>
          <a:ln>
            <a:noFill/>
          </a:ln>
        </p:spPr>
      </p:pic>
      <p:pic>
        <p:nvPicPr>
          <p:cNvPr id="123" name="" descr=""/>
          <p:cNvPicPr/>
          <p:nvPr/>
        </p:nvPicPr>
        <p:blipFill>
          <a:blip r:embed="rId42"/>
          <a:stretch/>
        </p:blipFill>
        <p:spPr>
          <a:xfrm>
            <a:off x="8211600" y="1654920"/>
            <a:ext cx="210240" cy="606240"/>
          </a:xfrm>
          <a:prstGeom prst="rect">
            <a:avLst/>
          </a:prstGeom>
          <a:ln>
            <a:noFill/>
          </a:ln>
        </p:spPr>
      </p:pic>
      <p:pic>
        <p:nvPicPr>
          <p:cNvPr id="124" name="" descr=""/>
          <p:cNvPicPr/>
          <p:nvPr/>
        </p:nvPicPr>
        <p:blipFill>
          <a:blip r:embed="rId43"/>
          <a:stretch/>
        </p:blipFill>
        <p:spPr>
          <a:xfrm>
            <a:off x="4683960" y="120600"/>
            <a:ext cx="857880" cy="194760"/>
          </a:xfrm>
          <a:prstGeom prst="rect">
            <a:avLst/>
          </a:prstGeom>
          <a:ln>
            <a:noFill/>
          </a:ln>
        </p:spPr>
      </p:pic>
      <p:pic>
        <p:nvPicPr>
          <p:cNvPr id="125" name="" descr=""/>
          <p:cNvPicPr/>
          <p:nvPr/>
        </p:nvPicPr>
        <p:blipFill>
          <a:blip r:embed="rId44"/>
          <a:stretch/>
        </p:blipFill>
        <p:spPr>
          <a:xfrm>
            <a:off x="9672840" y="756000"/>
            <a:ext cx="122760" cy="160200"/>
          </a:xfrm>
          <a:prstGeom prst="rect">
            <a:avLst/>
          </a:prstGeom>
          <a:ln>
            <a:noFill/>
          </a:ln>
        </p:spPr>
      </p:pic>
      <p:pic>
        <p:nvPicPr>
          <p:cNvPr id="126" name="" descr=""/>
          <p:cNvPicPr/>
          <p:nvPr/>
        </p:nvPicPr>
        <p:blipFill>
          <a:blip r:embed="rId45"/>
          <a:stretch/>
        </p:blipFill>
        <p:spPr>
          <a:xfrm>
            <a:off x="9648000" y="648000"/>
            <a:ext cx="180000" cy="141120"/>
          </a:xfrm>
          <a:prstGeom prst="rect">
            <a:avLst/>
          </a:prstGeom>
          <a:ln>
            <a:noFill/>
          </a:ln>
        </p:spPr>
      </p:pic>
      <p:pic>
        <p:nvPicPr>
          <p:cNvPr id="127" name="" descr=""/>
          <p:cNvPicPr/>
          <p:nvPr/>
        </p:nvPicPr>
        <p:blipFill>
          <a:blip r:embed="rId46"/>
          <a:stretch/>
        </p:blipFill>
        <p:spPr>
          <a:xfrm>
            <a:off x="9720000" y="252000"/>
            <a:ext cx="169200" cy="105120"/>
          </a:xfrm>
          <a:prstGeom prst="rect">
            <a:avLst/>
          </a:prstGeom>
          <a:ln>
            <a:noFill/>
          </a:ln>
        </p:spPr>
      </p:pic>
      <p:pic>
        <p:nvPicPr>
          <p:cNvPr id="128" name="" descr=""/>
          <p:cNvPicPr/>
          <p:nvPr/>
        </p:nvPicPr>
        <p:blipFill>
          <a:blip r:embed="rId47"/>
          <a:stretch/>
        </p:blipFill>
        <p:spPr>
          <a:xfrm>
            <a:off x="9432000" y="623160"/>
            <a:ext cx="94320" cy="165960"/>
          </a:xfrm>
          <a:prstGeom prst="rect">
            <a:avLst/>
          </a:prstGeom>
          <a:ln>
            <a:noFill/>
          </a:ln>
        </p:spPr>
      </p:pic>
      <p:pic>
        <p:nvPicPr>
          <p:cNvPr id="129" name="" descr=""/>
          <p:cNvPicPr/>
          <p:nvPr/>
        </p:nvPicPr>
        <p:blipFill>
          <a:blip r:embed="rId48"/>
          <a:stretch/>
        </p:blipFill>
        <p:spPr>
          <a:xfrm>
            <a:off x="9484920" y="864000"/>
            <a:ext cx="160200" cy="141120"/>
          </a:xfrm>
          <a:prstGeom prst="rect">
            <a:avLst/>
          </a:prstGeom>
          <a:ln>
            <a:noFill/>
          </a:ln>
        </p:spPr>
      </p:pic>
      <p:pic>
        <p:nvPicPr>
          <p:cNvPr id="130" name="" descr=""/>
          <p:cNvPicPr/>
          <p:nvPr/>
        </p:nvPicPr>
        <p:blipFill>
          <a:blip r:embed="rId49"/>
          <a:stretch/>
        </p:blipFill>
        <p:spPr>
          <a:xfrm>
            <a:off x="9254520" y="648000"/>
            <a:ext cx="102600" cy="9504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50"/>
          <a:stretch/>
        </p:blipFill>
        <p:spPr>
          <a:xfrm>
            <a:off x="3672000" y="1224000"/>
            <a:ext cx="431280" cy="751320"/>
          </a:xfrm>
          <a:prstGeom prst="rect">
            <a:avLst/>
          </a:prstGeom>
          <a:ln>
            <a:noFill/>
          </a:ln>
        </p:spPr>
      </p:pic>
      <p:pic>
        <p:nvPicPr>
          <p:cNvPr id="132" name="" descr=""/>
          <p:cNvPicPr/>
          <p:nvPr/>
        </p:nvPicPr>
        <p:blipFill>
          <a:blip r:embed="rId51"/>
          <a:stretch/>
        </p:blipFill>
        <p:spPr>
          <a:xfrm>
            <a:off x="6237720" y="144000"/>
            <a:ext cx="194760" cy="423360"/>
          </a:xfrm>
          <a:prstGeom prst="rect">
            <a:avLst/>
          </a:prstGeom>
          <a:ln>
            <a:noFill/>
          </a:ln>
        </p:spPr>
      </p:pic>
      <p:pic>
        <p:nvPicPr>
          <p:cNvPr id="133" name="" descr=""/>
          <p:cNvPicPr/>
          <p:nvPr/>
        </p:nvPicPr>
        <p:blipFill>
          <a:blip r:embed="rId52"/>
          <a:stretch/>
        </p:blipFill>
        <p:spPr>
          <a:xfrm>
            <a:off x="8064000" y="1391040"/>
            <a:ext cx="118800" cy="118800"/>
          </a:xfrm>
          <a:prstGeom prst="rect">
            <a:avLst/>
          </a:prstGeom>
          <a:ln>
            <a:noFill/>
          </a:ln>
        </p:spPr>
      </p:pic>
      <p:pic>
        <p:nvPicPr>
          <p:cNvPr id="134" name="" descr=""/>
          <p:cNvPicPr/>
          <p:nvPr/>
        </p:nvPicPr>
        <p:blipFill>
          <a:blip r:embed="rId53"/>
          <a:stretch/>
        </p:blipFill>
        <p:spPr>
          <a:xfrm>
            <a:off x="8246520" y="1478520"/>
            <a:ext cx="103320" cy="103320"/>
          </a:xfrm>
          <a:prstGeom prst="rect">
            <a:avLst/>
          </a:prstGeom>
          <a:ln>
            <a:noFill/>
          </a:ln>
        </p:spPr>
      </p:pic>
      <p:sp>
        <p:nvSpPr>
          <p:cNvPr id="135" name="CustomShape 2"/>
          <p:cNvSpPr/>
          <p:nvPr/>
        </p:nvSpPr>
        <p:spPr>
          <a:xfrm>
            <a:off x="6336000" y="5112000"/>
            <a:ext cx="3741120" cy="34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6" name="" descr=""/>
          <p:cNvPicPr/>
          <p:nvPr/>
        </p:nvPicPr>
        <p:blipFill>
          <a:blip r:embed="rId54"/>
          <a:stretch/>
        </p:blipFill>
        <p:spPr>
          <a:xfrm>
            <a:off x="5832000" y="1944000"/>
            <a:ext cx="354960" cy="492120"/>
          </a:xfrm>
          <a:prstGeom prst="rect">
            <a:avLst/>
          </a:prstGeom>
          <a:ln>
            <a:noFill/>
          </a:ln>
        </p:spPr>
      </p:pic>
      <p:pic>
        <p:nvPicPr>
          <p:cNvPr id="137" name="" descr=""/>
          <p:cNvPicPr/>
          <p:nvPr/>
        </p:nvPicPr>
        <p:blipFill>
          <a:blip r:embed="rId55"/>
          <a:stretch/>
        </p:blipFill>
        <p:spPr>
          <a:xfrm>
            <a:off x="7848000" y="1151640"/>
            <a:ext cx="149040" cy="286200"/>
          </a:xfrm>
          <a:prstGeom prst="rect">
            <a:avLst/>
          </a:prstGeom>
          <a:ln>
            <a:noFill/>
          </a:ln>
        </p:spPr>
      </p:pic>
      <p:pic>
        <p:nvPicPr>
          <p:cNvPr id="138" name="" descr=""/>
          <p:cNvPicPr/>
          <p:nvPr/>
        </p:nvPicPr>
        <p:blipFill>
          <a:blip r:embed="rId56"/>
          <a:stretch/>
        </p:blipFill>
        <p:spPr>
          <a:xfrm>
            <a:off x="3528000" y="2016000"/>
            <a:ext cx="558720" cy="285840"/>
          </a:xfrm>
          <a:prstGeom prst="rect">
            <a:avLst/>
          </a:prstGeom>
          <a:ln>
            <a:noFill/>
          </a:ln>
        </p:spPr>
      </p:pic>
      <p:pic>
        <p:nvPicPr>
          <p:cNvPr id="139" name="" descr=""/>
          <p:cNvPicPr/>
          <p:nvPr/>
        </p:nvPicPr>
        <p:blipFill>
          <a:blip r:embed="rId57"/>
          <a:stretch/>
        </p:blipFill>
        <p:spPr>
          <a:xfrm>
            <a:off x="6984000" y="1429200"/>
            <a:ext cx="530280" cy="80640"/>
          </a:xfrm>
          <a:prstGeom prst="rect">
            <a:avLst/>
          </a:prstGeom>
          <a:ln>
            <a:noFill/>
          </a:ln>
        </p:spPr>
      </p:pic>
      <p:pic>
        <p:nvPicPr>
          <p:cNvPr id="140" name="" descr=""/>
          <p:cNvPicPr/>
          <p:nvPr/>
        </p:nvPicPr>
        <p:blipFill>
          <a:blip r:embed="rId58"/>
          <a:stretch/>
        </p:blipFill>
        <p:spPr>
          <a:xfrm>
            <a:off x="6552000" y="1434600"/>
            <a:ext cx="232920" cy="507240"/>
          </a:xfrm>
          <a:prstGeom prst="rect">
            <a:avLst/>
          </a:prstGeom>
          <a:ln>
            <a:noFill/>
          </a:ln>
        </p:spPr>
      </p:pic>
      <p:pic>
        <p:nvPicPr>
          <p:cNvPr id="141" name="" descr=""/>
          <p:cNvPicPr/>
          <p:nvPr/>
        </p:nvPicPr>
        <p:blipFill>
          <a:blip r:embed="rId59"/>
          <a:stretch/>
        </p:blipFill>
        <p:spPr>
          <a:xfrm>
            <a:off x="6919920" y="1739160"/>
            <a:ext cx="194760" cy="530280"/>
          </a:xfrm>
          <a:prstGeom prst="rect">
            <a:avLst/>
          </a:prstGeom>
          <a:ln>
            <a:noFill/>
          </a:ln>
        </p:spPr>
      </p:pic>
      <p:pic>
        <p:nvPicPr>
          <p:cNvPr id="142" name="" descr=""/>
          <p:cNvPicPr/>
          <p:nvPr/>
        </p:nvPicPr>
        <p:blipFill>
          <a:blip r:embed="rId60"/>
          <a:stretch/>
        </p:blipFill>
        <p:spPr>
          <a:xfrm>
            <a:off x="8352000" y="1360800"/>
            <a:ext cx="126360" cy="149040"/>
          </a:xfrm>
          <a:prstGeom prst="rect">
            <a:avLst/>
          </a:prstGeom>
          <a:ln>
            <a:noFill/>
          </a:ln>
        </p:spPr>
      </p:pic>
      <p:sp>
        <p:nvSpPr>
          <p:cNvPr id="143" name="CustomShape 3"/>
          <p:cNvSpPr/>
          <p:nvPr/>
        </p:nvSpPr>
        <p:spPr>
          <a:xfrm>
            <a:off x="6912000" y="5328000"/>
            <a:ext cx="2607840" cy="42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4" name="" descr=""/>
          <p:cNvPicPr/>
          <p:nvPr/>
        </p:nvPicPr>
        <p:blipFill>
          <a:blip r:embed="rId61"/>
          <a:stretch/>
        </p:blipFill>
        <p:spPr>
          <a:xfrm>
            <a:off x="9118440" y="720000"/>
            <a:ext cx="202680" cy="690120"/>
          </a:xfrm>
          <a:prstGeom prst="rect">
            <a:avLst/>
          </a:prstGeom>
          <a:ln>
            <a:noFill/>
          </a:ln>
        </p:spPr>
      </p:pic>
      <p:pic>
        <p:nvPicPr>
          <p:cNvPr id="145" name="" descr=""/>
          <p:cNvPicPr/>
          <p:nvPr/>
        </p:nvPicPr>
        <p:blipFill>
          <a:blip r:embed="rId62"/>
          <a:stretch/>
        </p:blipFill>
        <p:spPr>
          <a:xfrm>
            <a:off x="9118440" y="720000"/>
            <a:ext cx="202680" cy="690120"/>
          </a:xfrm>
          <a:prstGeom prst="rect">
            <a:avLst/>
          </a:prstGeom>
          <a:ln>
            <a:noFill/>
          </a:ln>
        </p:spPr>
      </p:pic>
      <p:pic>
        <p:nvPicPr>
          <p:cNvPr id="146" name="" descr=""/>
          <p:cNvPicPr/>
          <p:nvPr/>
        </p:nvPicPr>
        <p:blipFill>
          <a:blip r:embed="rId63"/>
          <a:stretch/>
        </p:blipFill>
        <p:spPr>
          <a:xfrm>
            <a:off x="3955320" y="116280"/>
            <a:ext cx="713160" cy="385560"/>
          </a:xfrm>
          <a:prstGeom prst="rect">
            <a:avLst/>
          </a:prstGeom>
          <a:ln>
            <a:noFill/>
          </a:ln>
        </p:spPr>
      </p:pic>
      <p:pic>
        <p:nvPicPr>
          <p:cNvPr id="147" name="" descr=""/>
          <p:cNvPicPr/>
          <p:nvPr/>
        </p:nvPicPr>
        <p:blipFill>
          <a:blip r:embed="rId64"/>
          <a:stretch/>
        </p:blipFill>
        <p:spPr>
          <a:xfrm>
            <a:off x="288000" y="552600"/>
            <a:ext cx="187200" cy="598680"/>
          </a:xfrm>
          <a:prstGeom prst="rect">
            <a:avLst/>
          </a:prstGeom>
          <a:ln>
            <a:noFill/>
          </a:ln>
        </p:spPr>
      </p:pic>
      <p:pic>
        <p:nvPicPr>
          <p:cNvPr id="148" name="" descr=""/>
          <p:cNvPicPr/>
          <p:nvPr/>
        </p:nvPicPr>
        <p:blipFill>
          <a:blip r:embed="rId65"/>
          <a:stretch/>
        </p:blipFill>
        <p:spPr>
          <a:xfrm>
            <a:off x="2592000" y="106560"/>
            <a:ext cx="591120" cy="682560"/>
          </a:xfrm>
          <a:prstGeom prst="rect">
            <a:avLst/>
          </a:prstGeom>
          <a:ln>
            <a:noFill/>
          </a:ln>
        </p:spPr>
      </p:pic>
      <p:pic>
        <p:nvPicPr>
          <p:cNvPr id="149" name="" descr=""/>
          <p:cNvPicPr/>
          <p:nvPr/>
        </p:nvPicPr>
        <p:blipFill>
          <a:blip r:embed="rId66"/>
          <a:stretch/>
        </p:blipFill>
        <p:spPr>
          <a:xfrm>
            <a:off x="5194080" y="1368000"/>
            <a:ext cx="1139760" cy="477000"/>
          </a:xfrm>
          <a:prstGeom prst="rect">
            <a:avLst/>
          </a:prstGeom>
          <a:ln>
            <a:noFill/>
          </a:ln>
        </p:spPr>
      </p:pic>
      <p:pic>
        <p:nvPicPr>
          <p:cNvPr id="150" name="" descr=""/>
          <p:cNvPicPr/>
          <p:nvPr/>
        </p:nvPicPr>
        <p:blipFill>
          <a:blip r:embed="rId67"/>
          <a:stretch/>
        </p:blipFill>
        <p:spPr>
          <a:xfrm>
            <a:off x="1413720" y="1224000"/>
            <a:ext cx="1391400" cy="187200"/>
          </a:xfrm>
          <a:prstGeom prst="rect">
            <a:avLst/>
          </a:prstGeom>
          <a:ln>
            <a:noFill/>
          </a:ln>
        </p:spPr>
      </p:pic>
      <p:pic>
        <p:nvPicPr>
          <p:cNvPr id="151" name="" descr=""/>
          <p:cNvPicPr/>
          <p:nvPr/>
        </p:nvPicPr>
        <p:blipFill>
          <a:blip r:embed="rId68"/>
          <a:stretch/>
        </p:blipFill>
        <p:spPr>
          <a:xfrm>
            <a:off x="4077000" y="762120"/>
            <a:ext cx="528120" cy="99000"/>
          </a:xfrm>
          <a:prstGeom prst="rect">
            <a:avLst/>
          </a:prstGeom>
          <a:ln>
            <a:noFill/>
          </a:ln>
        </p:spPr>
      </p:pic>
      <p:pic>
        <p:nvPicPr>
          <p:cNvPr id="152" name="" descr=""/>
          <p:cNvPicPr/>
          <p:nvPr/>
        </p:nvPicPr>
        <p:blipFill>
          <a:blip r:embed="rId69"/>
          <a:stretch/>
        </p:blipFill>
        <p:spPr>
          <a:xfrm>
            <a:off x="6120000" y="648000"/>
            <a:ext cx="184320" cy="285120"/>
          </a:xfrm>
          <a:prstGeom prst="rect">
            <a:avLst/>
          </a:prstGeom>
          <a:ln>
            <a:noFill/>
          </a:ln>
        </p:spPr>
      </p:pic>
      <p:pic>
        <p:nvPicPr>
          <p:cNvPr id="153" name="" descr=""/>
          <p:cNvPicPr/>
          <p:nvPr/>
        </p:nvPicPr>
        <p:blipFill>
          <a:blip r:embed="rId70"/>
          <a:stretch/>
        </p:blipFill>
        <p:spPr>
          <a:xfrm>
            <a:off x="6225480" y="840240"/>
            <a:ext cx="207000" cy="285120"/>
          </a:xfrm>
          <a:prstGeom prst="rect">
            <a:avLst/>
          </a:prstGeom>
          <a:ln>
            <a:noFill/>
          </a:ln>
        </p:spPr>
      </p:pic>
      <p:pic>
        <p:nvPicPr>
          <p:cNvPr id="154" name="" descr=""/>
          <p:cNvPicPr/>
          <p:nvPr/>
        </p:nvPicPr>
        <p:blipFill>
          <a:blip r:embed="rId71"/>
          <a:stretch/>
        </p:blipFill>
        <p:spPr>
          <a:xfrm>
            <a:off x="2232000" y="2016000"/>
            <a:ext cx="891360" cy="219240"/>
          </a:xfrm>
          <a:prstGeom prst="rect">
            <a:avLst/>
          </a:prstGeom>
          <a:ln>
            <a:noFill/>
          </a:ln>
        </p:spPr>
      </p:pic>
      <p:pic>
        <p:nvPicPr>
          <p:cNvPr id="155" name="" descr=""/>
          <p:cNvPicPr/>
          <p:nvPr/>
        </p:nvPicPr>
        <p:blipFill>
          <a:blip r:embed="rId72"/>
          <a:stretch/>
        </p:blipFill>
        <p:spPr>
          <a:xfrm>
            <a:off x="62280" y="1512000"/>
            <a:ext cx="294840" cy="375840"/>
          </a:xfrm>
          <a:prstGeom prst="rect">
            <a:avLst/>
          </a:prstGeom>
          <a:ln>
            <a:noFill/>
          </a:ln>
        </p:spPr>
      </p:pic>
      <p:pic>
        <p:nvPicPr>
          <p:cNvPr id="156" name="" descr=""/>
          <p:cNvPicPr/>
          <p:nvPr/>
        </p:nvPicPr>
        <p:blipFill>
          <a:blip r:embed="rId73"/>
          <a:stretch/>
        </p:blipFill>
        <p:spPr>
          <a:xfrm>
            <a:off x="71640" y="1963800"/>
            <a:ext cx="357480" cy="280800"/>
          </a:xfrm>
          <a:prstGeom prst="rect">
            <a:avLst/>
          </a:prstGeom>
          <a:ln>
            <a:noFill/>
          </a:ln>
        </p:spPr>
      </p:pic>
      <p:pic>
        <p:nvPicPr>
          <p:cNvPr id="157" name="" descr=""/>
          <p:cNvPicPr/>
          <p:nvPr/>
        </p:nvPicPr>
        <p:blipFill>
          <a:blip r:embed="rId74"/>
          <a:stretch/>
        </p:blipFill>
        <p:spPr>
          <a:xfrm>
            <a:off x="3956040" y="920160"/>
            <a:ext cx="677520" cy="372960"/>
          </a:xfrm>
          <a:prstGeom prst="rect">
            <a:avLst/>
          </a:prstGeom>
          <a:ln>
            <a:noFill/>
          </a:ln>
        </p:spPr>
      </p:pic>
      <p:pic>
        <p:nvPicPr>
          <p:cNvPr id="158" name="" descr=""/>
          <p:cNvPicPr/>
          <p:nvPr/>
        </p:nvPicPr>
        <p:blipFill>
          <a:blip r:embed="rId75"/>
          <a:stretch/>
        </p:blipFill>
        <p:spPr>
          <a:xfrm>
            <a:off x="7056000" y="89640"/>
            <a:ext cx="493200" cy="915480"/>
          </a:xfrm>
          <a:prstGeom prst="rect">
            <a:avLst/>
          </a:prstGeom>
          <a:ln>
            <a:noFill/>
          </a:ln>
        </p:spPr>
      </p:pic>
      <p:pic>
        <p:nvPicPr>
          <p:cNvPr id="159" name="" descr=""/>
          <p:cNvPicPr/>
          <p:nvPr/>
        </p:nvPicPr>
        <p:blipFill>
          <a:blip r:embed="rId76"/>
          <a:stretch/>
        </p:blipFill>
        <p:spPr>
          <a:xfrm>
            <a:off x="5544000" y="288000"/>
            <a:ext cx="624600" cy="459360"/>
          </a:xfrm>
          <a:prstGeom prst="rect">
            <a:avLst/>
          </a:prstGeom>
          <a:ln>
            <a:noFill/>
          </a:ln>
        </p:spPr>
      </p:pic>
      <p:pic>
        <p:nvPicPr>
          <p:cNvPr id="160" name="" descr=""/>
          <p:cNvPicPr/>
          <p:nvPr/>
        </p:nvPicPr>
        <p:blipFill>
          <a:blip r:embed="rId77"/>
          <a:stretch/>
        </p:blipFill>
        <p:spPr>
          <a:xfrm>
            <a:off x="8642880" y="1283040"/>
            <a:ext cx="237960" cy="227880"/>
          </a:xfrm>
          <a:prstGeom prst="rect">
            <a:avLst/>
          </a:prstGeom>
          <a:ln>
            <a:noFill/>
          </a:ln>
        </p:spPr>
      </p:pic>
      <p:pic>
        <p:nvPicPr>
          <p:cNvPr id="161" name="" descr=""/>
          <p:cNvPicPr/>
          <p:nvPr/>
        </p:nvPicPr>
        <p:blipFill>
          <a:blip r:embed="rId78"/>
          <a:stretch/>
        </p:blipFill>
        <p:spPr>
          <a:xfrm>
            <a:off x="4830480" y="417240"/>
            <a:ext cx="782640" cy="587880"/>
          </a:xfrm>
          <a:prstGeom prst="rect">
            <a:avLst/>
          </a:prstGeom>
          <a:ln>
            <a:noFill/>
          </a:ln>
        </p:spPr>
      </p:pic>
      <p:pic>
        <p:nvPicPr>
          <p:cNvPr id="162" name="" descr=""/>
          <p:cNvPicPr/>
          <p:nvPr/>
        </p:nvPicPr>
        <p:blipFill>
          <a:blip r:embed="rId79"/>
          <a:stretch/>
        </p:blipFill>
        <p:spPr>
          <a:xfrm>
            <a:off x="4032000" y="1715760"/>
            <a:ext cx="379800" cy="586080"/>
          </a:xfrm>
          <a:prstGeom prst="rect">
            <a:avLst/>
          </a:prstGeom>
          <a:ln>
            <a:noFill/>
          </a:ln>
        </p:spPr>
      </p:pic>
      <p:pic>
        <p:nvPicPr>
          <p:cNvPr id="163" name="" descr=""/>
          <p:cNvPicPr/>
          <p:nvPr/>
        </p:nvPicPr>
        <p:blipFill>
          <a:blip r:embed="rId80"/>
          <a:stretch/>
        </p:blipFill>
        <p:spPr>
          <a:xfrm>
            <a:off x="6692760" y="2354400"/>
            <a:ext cx="1513080" cy="19440"/>
          </a:xfrm>
          <a:prstGeom prst="rect">
            <a:avLst/>
          </a:prstGeom>
          <a:ln>
            <a:noFill/>
          </a:ln>
        </p:spPr>
      </p:pic>
      <p:pic>
        <p:nvPicPr>
          <p:cNvPr id="164" name="" descr=""/>
          <p:cNvPicPr/>
          <p:nvPr/>
        </p:nvPicPr>
        <p:blipFill>
          <a:blip r:embed="rId81"/>
          <a:stretch/>
        </p:blipFill>
        <p:spPr>
          <a:xfrm>
            <a:off x="212760" y="2282400"/>
            <a:ext cx="1513080" cy="19440"/>
          </a:xfrm>
          <a:prstGeom prst="rect">
            <a:avLst/>
          </a:prstGeom>
          <a:ln>
            <a:noFill/>
          </a:ln>
        </p:spPr>
      </p:pic>
      <p:pic>
        <p:nvPicPr>
          <p:cNvPr id="165" name="" descr=""/>
          <p:cNvPicPr/>
          <p:nvPr/>
        </p:nvPicPr>
        <p:blipFill>
          <a:blip r:embed="rId82"/>
          <a:stretch/>
        </p:blipFill>
        <p:spPr>
          <a:xfrm>
            <a:off x="9323280" y="1128600"/>
            <a:ext cx="465840" cy="524520"/>
          </a:xfrm>
          <a:prstGeom prst="rect">
            <a:avLst/>
          </a:prstGeom>
          <a:ln>
            <a:noFill/>
          </a:ln>
        </p:spPr>
      </p:pic>
      <p:pic>
        <p:nvPicPr>
          <p:cNvPr id="166" name="" descr=""/>
          <p:cNvPicPr/>
          <p:nvPr/>
        </p:nvPicPr>
        <p:blipFill>
          <a:blip r:embed="rId83"/>
          <a:stretch/>
        </p:blipFill>
        <p:spPr>
          <a:xfrm>
            <a:off x="2877120" y="907200"/>
            <a:ext cx="1009080" cy="675000"/>
          </a:xfrm>
          <a:prstGeom prst="rect">
            <a:avLst/>
          </a:prstGeom>
          <a:ln>
            <a:noFill/>
          </a:ln>
        </p:spPr>
      </p:pic>
      <p:sp>
        <p:nvSpPr>
          <p:cNvPr id="167" name="CustomShape 4"/>
          <p:cNvSpPr/>
          <p:nvPr/>
        </p:nvSpPr>
        <p:spPr>
          <a:xfrm>
            <a:off x="8710560" y="1067760"/>
            <a:ext cx="357120" cy="213120"/>
          </a:xfrm>
          <a:custGeom>
            <a:avLst/>
            <a:gdLst/>
            <a:ahLst/>
            <a:rect l="l" t="t" r="r" b="b"/>
            <a:pathLst>
              <a:path w="1002" h="602">
                <a:moveTo>
                  <a:pt x="0" y="150"/>
                </a:moveTo>
                <a:lnTo>
                  <a:pt x="750" y="150"/>
                </a:lnTo>
                <a:lnTo>
                  <a:pt x="750" y="0"/>
                </a:lnTo>
                <a:lnTo>
                  <a:pt x="1001" y="300"/>
                </a:lnTo>
                <a:lnTo>
                  <a:pt x="750" y="601"/>
                </a:lnTo>
                <a:lnTo>
                  <a:pt x="750" y="450"/>
                </a:lnTo>
                <a:lnTo>
                  <a:pt x="0" y="450"/>
                </a:lnTo>
                <a:lnTo>
                  <a:pt x="0" y="15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5"/>
          <p:cNvSpPr/>
          <p:nvPr/>
        </p:nvSpPr>
        <p:spPr>
          <a:xfrm>
            <a:off x="8136000" y="1152000"/>
            <a:ext cx="427320" cy="137520"/>
          </a:xfrm>
          <a:custGeom>
            <a:avLst/>
            <a:gdLst/>
            <a:ahLst/>
            <a:rect l="l" t="t" r="r" b="b"/>
            <a:pathLst>
              <a:path w="1197" h="392">
                <a:moveTo>
                  <a:pt x="0" y="195"/>
                </a:moveTo>
                <a:lnTo>
                  <a:pt x="238" y="0"/>
                </a:lnTo>
                <a:lnTo>
                  <a:pt x="238" y="97"/>
                </a:lnTo>
                <a:lnTo>
                  <a:pt x="957" y="97"/>
                </a:lnTo>
                <a:lnTo>
                  <a:pt x="957" y="0"/>
                </a:lnTo>
                <a:lnTo>
                  <a:pt x="1196" y="195"/>
                </a:lnTo>
                <a:lnTo>
                  <a:pt x="957" y="391"/>
                </a:lnTo>
                <a:lnTo>
                  <a:pt x="957" y="293"/>
                </a:lnTo>
                <a:lnTo>
                  <a:pt x="238" y="293"/>
                </a:lnTo>
                <a:lnTo>
                  <a:pt x="238" y="391"/>
                </a:lnTo>
                <a:lnTo>
                  <a:pt x="0" y="195"/>
                </a:lnTo>
              </a:path>
            </a:pathLst>
          </a:custGeom>
          <a:solidFill>
            <a:srgbClr val="ff663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Line 6"/>
          <p:cNvSpPr/>
          <p:nvPr/>
        </p:nvSpPr>
        <p:spPr>
          <a:xfrm>
            <a:off x="8966520" y="803520"/>
            <a:ext cx="864000" cy="36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170" name="" descr=""/>
          <p:cNvPicPr/>
          <p:nvPr/>
        </p:nvPicPr>
        <p:blipFill>
          <a:blip r:embed="rId84"/>
          <a:stretch/>
        </p:blipFill>
        <p:spPr>
          <a:xfrm>
            <a:off x="9092880" y="1508400"/>
            <a:ext cx="228240" cy="217440"/>
          </a:xfrm>
          <a:prstGeom prst="rect">
            <a:avLst/>
          </a:prstGeom>
          <a:ln>
            <a:noFill/>
          </a:ln>
        </p:spPr>
      </p:pic>
      <p:pic>
        <p:nvPicPr>
          <p:cNvPr id="171" name="" descr=""/>
          <p:cNvPicPr/>
          <p:nvPr/>
        </p:nvPicPr>
        <p:blipFill>
          <a:blip r:embed="rId85"/>
          <a:stretch/>
        </p:blipFill>
        <p:spPr>
          <a:xfrm>
            <a:off x="9644040" y="1694520"/>
            <a:ext cx="306720" cy="511920"/>
          </a:xfrm>
          <a:prstGeom prst="rect">
            <a:avLst/>
          </a:prstGeom>
          <a:ln>
            <a:noFill/>
          </a:ln>
        </p:spPr>
      </p:pic>
      <p:pic>
        <p:nvPicPr>
          <p:cNvPr id="172" name="" descr=""/>
          <p:cNvPicPr/>
          <p:nvPr/>
        </p:nvPicPr>
        <p:blipFill>
          <a:blip r:embed="rId86"/>
          <a:stretch/>
        </p:blipFill>
        <p:spPr>
          <a:xfrm>
            <a:off x="4679280" y="144000"/>
            <a:ext cx="857880" cy="194760"/>
          </a:xfrm>
          <a:prstGeom prst="rect">
            <a:avLst/>
          </a:prstGeom>
          <a:ln>
            <a:noFill/>
          </a:ln>
        </p:spPr>
      </p:pic>
      <p:pic>
        <p:nvPicPr>
          <p:cNvPr id="173" name="" descr=""/>
          <p:cNvPicPr/>
          <p:nvPr/>
        </p:nvPicPr>
        <p:blipFill>
          <a:blip r:embed="rId87"/>
          <a:stretch/>
        </p:blipFill>
        <p:spPr>
          <a:xfrm>
            <a:off x="5194080" y="1368360"/>
            <a:ext cx="1139760" cy="477000"/>
          </a:xfrm>
          <a:prstGeom prst="rect">
            <a:avLst/>
          </a:prstGeom>
          <a:ln>
            <a:noFill/>
          </a:ln>
        </p:spPr>
      </p:pic>
      <p:pic>
        <p:nvPicPr>
          <p:cNvPr id="174" name="" descr=""/>
          <p:cNvPicPr/>
          <p:nvPr/>
        </p:nvPicPr>
        <p:blipFill>
          <a:blip r:embed="rId88"/>
          <a:stretch/>
        </p:blipFill>
        <p:spPr>
          <a:xfrm>
            <a:off x="5194080" y="1368720"/>
            <a:ext cx="1139760" cy="477000"/>
          </a:xfrm>
          <a:prstGeom prst="rect">
            <a:avLst/>
          </a:prstGeom>
          <a:ln>
            <a:noFill/>
          </a:ln>
        </p:spPr>
      </p:pic>
      <p:pic>
        <p:nvPicPr>
          <p:cNvPr id="175" name="" descr=""/>
          <p:cNvPicPr/>
          <p:nvPr/>
        </p:nvPicPr>
        <p:blipFill>
          <a:blip r:embed="rId89"/>
          <a:stretch/>
        </p:blipFill>
        <p:spPr>
          <a:xfrm>
            <a:off x="1478160" y="1440360"/>
            <a:ext cx="1398960" cy="179640"/>
          </a:xfrm>
          <a:prstGeom prst="rect">
            <a:avLst/>
          </a:prstGeom>
          <a:ln>
            <a:noFill/>
          </a:ln>
        </p:spPr>
      </p:pic>
      <p:pic>
        <p:nvPicPr>
          <p:cNvPr id="176" name="" descr=""/>
          <p:cNvPicPr/>
          <p:nvPr/>
        </p:nvPicPr>
        <p:blipFill>
          <a:blip r:embed="rId90"/>
          <a:stretch/>
        </p:blipFill>
        <p:spPr>
          <a:xfrm>
            <a:off x="2808000" y="1745280"/>
            <a:ext cx="263520" cy="196560"/>
          </a:xfrm>
          <a:prstGeom prst="rect">
            <a:avLst/>
          </a:prstGeom>
          <a:ln>
            <a:noFill/>
          </a:ln>
        </p:spPr>
      </p:pic>
      <p:pic>
        <p:nvPicPr>
          <p:cNvPr id="177" name="" descr=""/>
          <p:cNvPicPr/>
          <p:nvPr/>
        </p:nvPicPr>
        <p:blipFill>
          <a:blip r:embed="rId91"/>
          <a:stretch/>
        </p:blipFill>
        <p:spPr>
          <a:xfrm>
            <a:off x="2808000" y="1745280"/>
            <a:ext cx="263520" cy="196560"/>
          </a:xfrm>
          <a:prstGeom prst="rect">
            <a:avLst/>
          </a:prstGeom>
          <a:ln>
            <a:noFill/>
          </a:ln>
        </p:spPr>
      </p:pic>
      <p:pic>
        <p:nvPicPr>
          <p:cNvPr id="178" name="" descr=""/>
          <p:cNvPicPr/>
          <p:nvPr/>
        </p:nvPicPr>
        <p:blipFill>
          <a:blip r:embed="rId92"/>
          <a:stretch/>
        </p:blipFill>
        <p:spPr>
          <a:xfrm>
            <a:off x="2808000" y="1745280"/>
            <a:ext cx="263520" cy="196560"/>
          </a:xfrm>
          <a:prstGeom prst="rect">
            <a:avLst/>
          </a:prstGeom>
          <a:ln>
            <a:noFill/>
          </a:ln>
        </p:spPr>
      </p:pic>
      <p:pic>
        <p:nvPicPr>
          <p:cNvPr id="179" name="" descr=""/>
          <p:cNvPicPr/>
          <p:nvPr/>
        </p:nvPicPr>
        <p:blipFill>
          <a:blip r:embed="rId93"/>
          <a:stretch/>
        </p:blipFill>
        <p:spPr>
          <a:xfrm>
            <a:off x="1874880" y="1662480"/>
            <a:ext cx="210240" cy="423360"/>
          </a:xfrm>
          <a:prstGeom prst="rect">
            <a:avLst/>
          </a:prstGeom>
          <a:ln>
            <a:noFill/>
          </a:ln>
        </p:spPr>
      </p:pic>
      <p:pic>
        <p:nvPicPr>
          <p:cNvPr id="180" name="" descr=""/>
          <p:cNvPicPr/>
          <p:nvPr/>
        </p:nvPicPr>
        <p:blipFill>
          <a:blip r:embed="rId94"/>
          <a:stretch/>
        </p:blipFill>
        <p:spPr>
          <a:xfrm>
            <a:off x="3812760" y="2354400"/>
            <a:ext cx="1513080" cy="19440"/>
          </a:xfrm>
          <a:prstGeom prst="rect">
            <a:avLst/>
          </a:prstGeom>
          <a:ln>
            <a:noFill/>
          </a:ln>
        </p:spPr>
      </p:pic>
      <p:sp>
        <p:nvSpPr>
          <p:cNvPr id="181" name="CustomShape 7"/>
          <p:cNvSpPr/>
          <p:nvPr/>
        </p:nvSpPr>
        <p:spPr>
          <a:xfrm>
            <a:off x="8928000" y="5457600"/>
            <a:ext cx="933840" cy="21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000000"/>
                </a:solidFill>
                <a:latin typeface="Arial"/>
                <a:ea typeface="DejaVu Sans"/>
              </a:rPr>
              <a:t>www.dober.de</a:t>
            </a:r>
            <a:endParaRPr b="0" lang="de-DE" sz="800" spc="-1" strike="noStrike">
              <a:latin typeface="Arial"/>
            </a:endParaRPr>
          </a:p>
        </p:txBody>
      </p:sp>
      <p:pic>
        <p:nvPicPr>
          <p:cNvPr id="182" name="" descr=""/>
          <p:cNvPicPr/>
          <p:nvPr/>
        </p:nvPicPr>
        <p:blipFill>
          <a:blip r:embed="rId95"/>
          <a:stretch/>
        </p:blipFill>
        <p:spPr>
          <a:xfrm>
            <a:off x="8786520" y="-37080"/>
            <a:ext cx="1029600" cy="494280"/>
          </a:xfrm>
          <a:prstGeom prst="rect">
            <a:avLst/>
          </a:prstGeom>
          <a:ln>
            <a:noFill/>
          </a:ln>
        </p:spPr>
      </p:pic>
      <p:pic>
        <p:nvPicPr>
          <p:cNvPr id="183" name="h12" descr=""/>
          <p:cNvPicPr/>
          <p:nvPr/>
        </p:nvPicPr>
        <p:blipFill>
          <a:blip r:embed="rId96"/>
          <a:stretch/>
        </p:blipFill>
        <p:spPr>
          <a:xfrm>
            <a:off x="1440000" y="101520"/>
            <a:ext cx="1449720" cy="297360"/>
          </a:xfrm>
          <a:prstGeom prst="rect">
            <a:avLst/>
          </a:prstGeom>
          <a:ln>
            <a:noFill/>
          </a:ln>
        </p:spPr>
      </p:pic>
      <p:pic>
        <p:nvPicPr>
          <p:cNvPr id="184" name="" descr=""/>
          <p:cNvPicPr/>
          <p:nvPr/>
        </p:nvPicPr>
        <p:blipFill>
          <a:blip r:embed="rId97"/>
          <a:stretch/>
        </p:blipFill>
        <p:spPr>
          <a:xfrm>
            <a:off x="3146400" y="1656000"/>
            <a:ext cx="407880" cy="301320"/>
          </a:xfrm>
          <a:prstGeom prst="rect">
            <a:avLst/>
          </a:prstGeom>
          <a:ln>
            <a:noFill/>
          </a:ln>
        </p:spPr>
      </p:pic>
      <p:pic>
        <p:nvPicPr>
          <p:cNvPr id="185" name="" descr=""/>
          <p:cNvPicPr/>
          <p:nvPr/>
        </p:nvPicPr>
        <p:blipFill>
          <a:blip r:embed="rId98"/>
          <a:stretch/>
        </p:blipFill>
        <p:spPr>
          <a:xfrm>
            <a:off x="985680" y="1224000"/>
            <a:ext cx="515880" cy="283320"/>
          </a:xfrm>
          <a:prstGeom prst="rect">
            <a:avLst/>
          </a:prstGeom>
          <a:ln>
            <a:noFill/>
          </a:ln>
        </p:spPr>
      </p:pic>
      <p:pic>
        <p:nvPicPr>
          <p:cNvPr id="186" name="" descr=""/>
          <p:cNvPicPr/>
          <p:nvPr/>
        </p:nvPicPr>
        <p:blipFill>
          <a:blip r:embed="rId99"/>
          <a:stretch/>
        </p:blipFill>
        <p:spPr>
          <a:xfrm>
            <a:off x="5164200" y="1884240"/>
            <a:ext cx="451080" cy="347040"/>
          </a:xfrm>
          <a:prstGeom prst="rect">
            <a:avLst/>
          </a:prstGeom>
          <a:ln>
            <a:noFill/>
          </a:ln>
        </p:spPr>
      </p:pic>
      <p:pic>
        <p:nvPicPr>
          <p:cNvPr id="187" name="" descr=""/>
          <p:cNvPicPr/>
          <p:nvPr/>
        </p:nvPicPr>
        <p:blipFill>
          <a:blip r:embed="rId100"/>
          <a:stretch/>
        </p:blipFill>
        <p:spPr>
          <a:xfrm>
            <a:off x="936360" y="487440"/>
            <a:ext cx="1353240" cy="614160"/>
          </a:xfrm>
          <a:prstGeom prst="rect">
            <a:avLst/>
          </a:prstGeom>
          <a:ln>
            <a:noFill/>
          </a:ln>
        </p:spPr>
      </p:pic>
      <p:pic>
        <p:nvPicPr>
          <p:cNvPr id="188" name="" descr=""/>
          <p:cNvPicPr/>
          <p:nvPr/>
        </p:nvPicPr>
        <p:blipFill>
          <a:blip r:embed="rId101"/>
          <a:stretch/>
        </p:blipFill>
        <p:spPr>
          <a:xfrm>
            <a:off x="576000" y="470160"/>
            <a:ext cx="452880" cy="393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936000" y="432000"/>
            <a:ext cx="900360" cy="34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Aufbau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936000" y="432000"/>
            <a:ext cx="900360" cy="34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Aufbau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Application>LibreOffice/6.2.5.2$Windows_x86 LibreOffice_project/1ec314fa52f458adc18c4f025c545a4e8b22c159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2018-05-04T20:29:32Z</dcterms:created>
  <dc:creator>Rolf Dober</dc:creator>
  <dc:description/>
  <dc:language>de-DE</dc:language>
  <cp:lastModifiedBy>Rolf Dober</cp:lastModifiedBy>
  <dcterms:modified xsi:type="dcterms:W3CDTF">2019-11-14T15:11:34Z</dcterms:modified>
  <cp:revision>25</cp:revision>
  <dc:subject/>
  <dc:title/>
</cp:coreProperties>
</file>